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39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986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94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46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523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742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090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9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3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48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09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B1086-A24B-4ACE-B59A-2742F2DCD8A2}" type="datetimeFigureOut">
              <a:rPr lang="en-GB" smtClean="0"/>
              <a:t>11/04/2015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BCF41-0B30-4EEB-BD1B-FC4D029CD5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95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>
            <a:off x="2654226" y="5224060"/>
            <a:ext cx="1870131" cy="522734"/>
          </a:xfrm>
          <a:custGeom>
            <a:avLst/>
            <a:gdLst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461319 w 626075"/>
              <a:gd name="connsiteY5" fmla="*/ 313038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614144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161700 w 626075"/>
              <a:gd name="connsiteY0" fmla="*/ 15085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614144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161700 w 626075"/>
              <a:gd name="connsiteY7" fmla="*/ 15085 h 313038"/>
              <a:gd name="connsiteX0" fmla="*/ 968 w 465343"/>
              <a:gd name="connsiteY0" fmla="*/ 15085 h 299997"/>
              <a:gd name="connsiteX1" fmla="*/ 432392 w 465343"/>
              <a:gd name="connsiteY1" fmla="*/ 8238 h 299997"/>
              <a:gd name="connsiteX2" fmla="*/ 465343 w 465343"/>
              <a:gd name="connsiteY2" fmla="*/ 0 h 299997"/>
              <a:gd name="connsiteX3" fmla="*/ 453412 w 465343"/>
              <a:gd name="connsiteY3" fmla="*/ 115330 h 299997"/>
              <a:gd name="connsiteX4" fmla="*/ 435298 w 465343"/>
              <a:gd name="connsiteY4" fmla="*/ 209381 h 299997"/>
              <a:gd name="connsiteX5" fmla="*/ 413075 w 465343"/>
              <a:gd name="connsiteY5" fmla="*/ 299997 h 299997"/>
              <a:gd name="connsiteX6" fmla="*/ 0 w 465343"/>
              <a:gd name="connsiteY6" fmla="*/ 298595 h 299997"/>
              <a:gd name="connsiteX7" fmla="*/ 968 w 465343"/>
              <a:gd name="connsiteY7" fmla="*/ 15085 h 299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5343" h="299997">
                <a:moveTo>
                  <a:pt x="968" y="15085"/>
                </a:moveTo>
                <a:lnTo>
                  <a:pt x="432392" y="8238"/>
                </a:lnTo>
                <a:lnTo>
                  <a:pt x="465343" y="0"/>
                </a:lnTo>
                <a:lnTo>
                  <a:pt x="453412" y="115330"/>
                </a:lnTo>
                <a:lnTo>
                  <a:pt x="435298" y="209381"/>
                </a:lnTo>
                <a:lnTo>
                  <a:pt x="413075" y="299997"/>
                </a:lnTo>
                <a:lnTo>
                  <a:pt x="0" y="298595"/>
                </a:lnTo>
                <a:cubicBezTo>
                  <a:pt x="323" y="204092"/>
                  <a:pt x="645" y="109588"/>
                  <a:pt x="968" y="15085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l="4470" t="65845" r="8340" b="14754"/>
          <a:stretch/>
        </p:blipFill>
        <p:spPr>
          <a:xfrm>
            <a:off x="4843395" y="2309462"/>
            <a:ext cx="3067423" cy="2044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552" y="-1318054"/>
            <a:ext cx="87395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99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1893" y="560173"/>
            <a:ext cx="295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th</a:t>
            </a:r>
            <a:endParaRPr lang="en-GB" sz="1000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906163" y="889687"/>
            <a:ext cx="2063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448961" y="1204365"/>
            <a:ext cx="395416" cy="264083"/>
          </a:xfrm>
          <a:custGeom>
            <a:avLst/>
            <a:gdLst>
              <a:gd name="connsiteX0" fmla="*/ 0 w 395416"/>
              <a:gd name="connsiteY0" fmla="*/ 264083 h 264083"/>
              <a:gd name="connsiteX1" fmla="*/ 205946 w 395416"/>
              <a:gd name="connsiteY1" fmla="*/ 181705 h 264083"/>
              <a:gd name="connsiteX2" fmla="*/ 313037 w 395416"/>
              <a:gd name="connsiteY2" fmla="*/ 472 h 264083"/>
              <a:gd name="connsiteX3" fmla="*/ 378940 w 395416"/>
              <a:gd name="connsiteY3" fmla="*/ 132278 h 264083"/>
              <a:gd name="connsiteX4" fmla="*/ 395416 w 395416"/>
              <a:gd name="connsiteY4" fmla="*/ 231132 h 264083"/>
              <a:gd name="connsiteX5" fmla="*/ 395416 w 395416"/>
              <a:gd name="connsiteY5" fmla="*/ 231132 h 264083"/>
              <a:gd name="connsiteX6" fmla="*/ 395416 w 395416"/>
              <a:gd name="connsiteY6" fmla="*/ 231132 h 26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416" h="264083">
                <a:moveTo>
                  <a:pt x="0" y="264083"/>
                </a:moveTo>
                <a:cubicBezTo>
                  <a:pt x="76886" y="244861"/>
                  <a:pt x="153773" y="225640"/>
                  <a:pt x="205946" y="181705"/>
                </a:cubicBezTo>
                <a:cubicBezTo>
                  <a:pt x="258119" y="137770"/>
                  <a:pt x="284205" y="8710"/>
                  <a:pt x="313037" y="472"/>
                </a:cubicBezTo>
                <a:cubicBezTo>
                  <a:pt x="341869" y="-7766"/>
                  <a:pt x="365210" y="93835"/>
                  <a:pt x="378940" y="132278"/>
                </a:cubicBezTo>
                <a:cubicBezTo>
                  <a:pt x="392670" y="170721"/>
                  <a:pt x="395416" y="231132"/>
                  <a:pt x="395416" y="231132"/>
                </a:cubicBezTo>
                <a:lnTo>
                  <a:pt x="395416" y="231132"/>
                </a:lnTo>
                <a:lnTo>
                  <a:pt x="395416" y="23113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819675" y="1204361"/>
            <a:ext cx="395416" cy="264083"/>
          </a:xfrm>
          <a:custGeom>
            <a:avLst/>
            <a:gdLst>
              <a:gd name="connsiteX0" fmla="*/ 0 w 395416"/>
              <a:gd name="connsiteY0" fmla="*/ 264083 h 264083"/>
              <a:gd name="connsiteX1" fmla="*/ 205946 w 395416"/>
              <a:gd name="connsiteY1" fmla="*/ 181705 h 264083"/>
              <a:gd name="connsiteX2" fmla="*/ 313037 w 395416"/>
              <a:gd name="connsiteY2" fmla="*/ 472 h 264083"/>
              <a:gd name="connsiteX3" fmla="*/ 378940 w 395416"/>
              <a:gd name="connsiteY3" fmla="*/ 132278 h 264083"/>
              <a:gd name="connsiteX4" fmla="*/ 395416 w 395416"/>
              <a:gd name="connsiteY4" fmla="*/ 231132 h 264083"/>
              <a:gd name="connsiteX5" fmla="*/ 395416 w 395416"/>
              <a:gd name="connsiteY5" fmla="*/ 231132 h 264083"/>
              <a:gd name="connsiteX6" fmla="*/ 395416 w 395416"/>
              <a:gd name="connsiteY6" fmla="*/ 231132 h 26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416" h="264083">
                <a:moveTo>
                  <a:pt x="0" y="264083"/>
                </a:moveTo>
                <a:cubicBezTo>
                  <a:pt x="76886" y="244861"/>
                  <a:pt x="153773" y="225640"/>
                  <a:pt x="205946" y="181705"/>
                </a:cubicBezTo>
                <a:cubicBezTo>
                  <a:pt x="258119" y="137770"/>
                  <a:pt x="284205" y="8710"/>
                  <a:pt x="313037" y="472"/>
                </a:cubicBezTo>
                <a:cubicBezTo>
                  <a:pt x="341869" y="-7766"/>
                  <a:pt x="365210" y="93835"/>
                  <a:pt x="378940" y="132278"/>
                </a:cubicBezTo>
                <a:cubicBezTo>
                  <a:pt x="392670" y="170721"/>
                  <a:pt x="395416" y="231132"/>
                  <a:pt x="395416" y="231132"/>
                </a:cubicBezTo>
                <a:lnTo>
                  <a:pt x="395416" y="231132"/>
                </a:lnTo>
                <a:lnTo>
                  <a:pt x="395416" y="23113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1235684" y="972065"/>
            <a:ext cx="395416" cy="500499"/>
          </a:xfrm>
          <a:custGeom>
            <a:avLst/>
            <a:gdLst>
              <a:gd name="connsiteX0" fmla="*/ 0 w 395416"/>
              <a:gd name="connsiteY0" fmla="*/ 264083 h 264083"/>
              <a:gd name="connsiteX1" fmla="*/ 205946 w 395416"/>
              <a:gd name="connsiteY1" fmla="*/ 181705 h 264083"/>
              <a:gd name="connsiteX2" fmla="*/ 313037 w 395416"/>
              <a:gd name="connsiteY2" fmla="*/ 472 h 264083"/>
              <a:gd name="connsiteX3" fmla="*/ 378940 w 395416"/>
              <a:gd name="connsiteY3" fmla="*/ 132278 h 264083"/>
              <a:gd name="connsiteX4" fmla="*/ 395416 w 395416"/>
              <a:gd name="connsiteY4" fmla="*/ 231132 h 264083"/>
              <a:gd name="connsiteX5" fmla="*/ 395416 w 395416"/>
              <a:gd name="connsiteY5" fmla="*/ 231132 h 264083"/>
              <a:gd name="connsiteX6" fmla="*/ 395416 w 395416"/>
              <a:gd name="connsiteY6" fmla="*/ 231132 h 26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416" h="264083">
                <a:moveTo>
                  <a:pt x="0" y="264083"/>
                </a:moveTo>
                <a:cubicBezTo>
                  <a:pt x="76886" y="244861"/>
                  <a:pt x="153773" y="225640"/>
                  <a:pt x="205946" y="181705"/>
                </a:cubicBezTo>
                <a:cubicBezTo>
                  <a:pt x="258119" y="137770"/>
                  <a:pt x="284205" y="8710"/>
                  <a:pt x="313037" y="472"/>
                </a:cubicBezTo>
                <a:cubicBezTo>
                  <a:pt x="341869" y="-7766"/>
                  <a:pt x="365210" y="93835"/>
                  <a:pt x="378940" y="132278"/>
                </a:cubicBezTo>
                <a:cubicBezTo>
                  <a:pt x="392670" y="170721"/>
                  <a:pt x="395416" y="231132"/>
                  <a:pt x="395416" y="231132"/>
                </a:cubicBezTo>
                <a:lnTo>
                  <a:pt x="395416" y="231132"/>
                </a:lnTo>
                <a:lnTo>
                  <a:pt x="395416" y="23113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1610500" y="972065"/>
            <a:ext cx="395416" cy="504617"/>
          </a:xfrm>
          <a:custGeom>
            <a:avLst/>
            <a:gdLst>
              <a:gd name="connsiteX0" fmla="*/ 0 w 395416"/>
              <a:gd name="connsiteY0" fmla="*/ 264083 h 264083"/>
              <a:gd name="connsiteX1" fmla="*/ 205946 w 395416"/>
              <a:gd name="connsiteY1" fmla="*/ 181705 h 264083"/>
              <a:gd name="connsiteX2" fmla="*/ 313037 w 395416"/>
              <a:gd name="connsiteY2" fmla="*/ 472 h 264083"/>
              <a:gd name="connsiteX3" fmla="*/ 378940 w 395416"/>
              <a:gd name="connsiteY3" fmla="*/ 132278 h 264083"/>
              <a:gd name="connsiteX4" fmla="*/ 395416 w 395416"/>
              <a:gd name="connsiteY4" fmla="*/ 231132 h 264083"/>
              <a:gd name="connsiteX5" fmla="*/ 395416 w 395416"/>
              <a:gd name="connsiteY5" fmla="*/ 231132 h 264083"/>
              <a:gd name="connsiteX6" fmla="*/ 395416 w 395416"/>
              <a:gd name="connsiteY6" fmla="*/ 231132 h 26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416" h="264083">
                <a:moveTo>
                  <a:pt x="0" y="264083"/>
                </a:moveTo>
                <a:cubicBezTo>
                  <a:pt x="76886" y="244861"/>
                  <a:pt x="153773" y="225640"/>
                  <a:pt x="205946" y="181705"/>
                </a:cubicBezTo>
                <a:cubicBezTo>
                  <a:pt x="258119" y="137770"/>
                  <a:pt x="284205" y="8710"/>
                  <a:pt x="313037" y="472"/>
                </a:cubicBezTo>
                <a:cubicBezTo>
                  <a:pt x="341869" y="-7766"/>
                  <a:pt x="365210" y="93835"/>
                  <a:pt x="378940" y="132278"/>
                </a:cubicBezTo>
                <a:cubicBezTo>
                  <a:pt x="392670" y="170721"/>
                  <a:pt x="395416" y="231132"/>
                  <a:pt x="395416" y="231132"/>
                </a:cubicBezTo>
                <a:lnTo>
                  <a:pt x="395416" y="231132"/>
                </a:lnTo>
                <a:lnTo>
                  <a:pt x="395416" y="23113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2026509" y="972065"/>
            <a:ext cx="395416" cy="508737"/>
          </a:xfrm>
          <a:custGeom>
            <a:avLst/>
            <a:gdLst>
              <a:gd name="connsiteX0" fmla="*/ 0 w 395416"/>
              <a:gd name="connsiteY0" fmla="*/ 264083 h 264083"/>
              <a:gd name="connsiteX1" fmla="*/ 205946 w 395416"/>
              <a:gd name="connsiteY1" fmla="*/ 181705 h 264083"/>
              <a:gd name="connsiteX2" fmla="*/ 313037 w 395416"/>
              <a:gd name="connsiteY2" fmla="*/ 472 h 264083"/>
              <a:gd name="connsiteX3" fmla="*/ 378940 w 395416"/>
              <a:gd name="connsiteY3" fmla="*/ 132278 h 264083"/>
              <a:gd name="connsiteX4" fmla="*/ 395416 w 395416"/>
              <a:gd name="connsiteY4" fmla="*/ 231132 h 264083"/>
              <a:gd name="connsiteX5" fmla="*/ 395416 w 395416"/>
              <a:gd name="connsiteY5" fmla="*/ 231132 h 264083"/>
              <a:gd name="connsiteX6" fmla="*/ 395416 w 395416"/>
              <a:gd name="connsiteY6" fmla="*/ 231132 h 26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416" h="264083">
                <a:moveTo>
                  <a:pt x="0" y="264083"/>
                </a:moveTo>
                <a:cubicBezTo>
                  <a:pt x="76886" y="244861"/>
                  <a:pt x="153773" y="225640"/>
                  <a:pt x="205946" y="181705"/>
                </a:cubicBezTo>
                <a:cubicBezTo>
                  <a:pt x="258119" y="137770"/>
                  <a:pt x="284205" y="8710"/>
                  <a:pt x="313037" y="472"/>
                </a:cubicBezTo>
                <a:cubicBezTo>
                  <a:pt x="341869" y="-7766"/>
                  <a:pt x="365210" y="93835"/>
                  <a:pt x="378940" y="132278"/>
                </a:cubicBezTo>
                <a:cubicBezTo>
                  <a:pt x="392670" y="170721"/>
                  <a:pt x="395416" y="231132"/>
                  <a:pt x="395416" y="231132"/>
                </a:cubicBezTo>
                <a:lnTo>
                  <a:pt x="395416" y="231132"/>
                </a:lnTo>
                <a:lnTo>
                  <a:pt x="395416" y="23113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2125362" y="1136822"/>
            <a:ext cx="337752" cy="189470"/>
          </a:xfrm>
          <a:custGeom>
            <a:avLst/>
            <a:gdLst>
              <a:gd name="connsiteX0" fmla="*/ 0 w 337752"/>
              <a:gd name="connsiteY0" fmla="*/ 189470 h 189470"/>
              <a:gd name="connsiteX1" fmla="*/ 247135 w 337752"/>
              <a:gd name="connsiteY1" fmla="*/ 98854 h 189470"/>
              <a:gd name="connsiteX2" fmla="*/ 337752 w 337752"/>
              <a:gd name="connsiteY2" fmla="*/ 0 h 189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752" h="189470">
                <a:moveTo>
                  <a:pt x="0" y="189470"/>
                </a:moveTo>
                <a:cubicBezTo>
                  <a:pt x="95421" y="159951"/>
                  <a:pt x="190843" y="130432"/>
                  <a:pt x="247135" y="98854"/>
                </a:cubicBezTo>
                <a:cubicBezTo>
                  <a:pt x="303427" y="67276"/>
                  <a:pt x="320589" y="33638"/>
                  <a:pt x="337752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01001" y="972065"/>
            <a:ext cx="87395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99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637121" y="2850292"/>
            <a:ext cx="626075" cy="313038"/>
          </a:xfrm>
          <a:custGeom>
            <a:avLst/>
            <a:gdLst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461319 w 626075"/>
              <a:gd name="connsiteY5" fmla="*/ 313038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6075" h="313038">
                <a:moveTo>
                  <a:pt x="82378" y="24714"/>
                </a:moveTo>
                <a:lnTo>
                  <a:pt x="593124" y="8238"/>
                </a:lnTo>
                <a:lnTo>
                  <a:pt x="626075" y="0"/>
                </a:lnTo>
                <a:lnTo>
                  <a:pt x="576648" y="115330"/>
                </a:lnTo>
                <a:lnTo>
                  <a:pt x="535459" y="222422"/>
                </a:lnTo>
                <a:lnTo>
                  <a:pt x="461319" y="313038"/>
                </a:lnTo>
                <a:lnTo>
                  <a:pt x="0" y="313038"/>
                </a:lnTo>
                <a:lnTo>
                  <a:pt x="82378" y="24714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926166" y="2760590"/>
            <a:ext cx="295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>
                <a:solidFill>
                  <a:schemeClr val="bg1"/>
                </a:solidFill>
              </a:rPr>
              <a:t>th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7185" y="-372994"/>
            <a:ext cx="87395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99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4843395" y="1415531"/>
            <a:ext cx="2375986" cy="402740"/>
          </a:xfrm>
          <a:custGeom>
            <a:avLst/>
            <a:gdLst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461319 w 626075"/>
              <a:gd name="connsiteY5" fmla="*/ 313038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614144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6075" h="313038">
                <a:moveTo>
                  <a:pt x="82378" y="24714"/>
                </a:moveTo>
                <a:lnTo>
                  <a:pt x="593124" y="8238"/>
                </a:lnTo>
                <a:lnTo>
                  <a:pt x="626075" y="0"/>
                </a:lnTo>
                <a:lnTo>
                  <a:pt x="614144" y="115330"/>
                </a:lnTo>
                <a:lnTo>
                  <a:pt x="596030" y="209381"/>
                </a:lnTo>
                <a:lnTo>
                  <a:pt x="573807" y="299997"/>
                </a:lnTo>
                <a:lnTo>
                  <a:pt x="0" y="313038"/>
                </a:lnTo>
                <a:lnTo>
                  <a:pt x="82378" y="24714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610218" y="1415531"/>
            <a:ext cx="1617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SEVENTH WAVE ANALYTICS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81147" y="-153368"/>
            <a:ext cx="58221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15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59259" y="924340"/>
            <a:ext cx="295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th</a:t>
            </a:r>
            <a:endParaRPr lang="en-GB" sz="10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/>
          <a:srcRect l="4470" t="65845" r="8340" b="14754"/>
          <a:stretch/>
        </p:blipFill>
        <p:spPr>
          <a:xfrm>
            <a:off x="2654226" y="5742519"/>
            <a:ext cx="2768366" cy="18448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068959" y="3040134"/>
            <a:ext cx="87395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99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2657171" y="4828658"/>
            <a:ext cx="2073984" cy="433940"/>
          </a:xfrm>
          <a:custGeom>
            <a:avLst/>
            <a:gdLst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461319 w 626075"/>
              <a:gd name="connsiteY5" fmla="*/ 313038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614144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2800 w 546497"/>
              <a:gd name="connsiteY0" fmla="*/ 24714 h 307101"/>
              <a:gd name="connsiteX1" fmla="*/ 513546 w 546497"/>
              <a:gd name="connsiteY1" fmla="*/ 8238 h 307101"/>
              <a:gd name="connsiteX2" fmla="*/ 546497 w 546497"/>
              <a:gd name="connsiteY2" fmla="*/ 0 h 307101"/>
              <a:gd name="connsiteX3" fmla="*/ 534566 w 546497"/>
              <a:gd name="connsiteY3" fmla="*/ 115330 h 307101"/>
              <a:gd name="connsiteX4" fmla="*/ 516452 w 546497"/>
              <a:gd name="connsiteY4" fmla="*/ 209381 h 307101"/>
              <a:gd name="connsiteX5" fmla="*/ 494229 w 546497"/>
              <a:gd name="connsiteY5" fmla="*/ 299997 h 307101"/>
              <a:gd name="connsiteX6" fmla="*/ 0 w 546497"/>
              <a:gd name="connsiteY6" fmla="*/ 307101 h 307101"/>
              <a:gd name="connsiteX7" fmla="*/ 2800 w 546497"/>
              <a:gd name="connsiteY7" fmla="*/ 24714 h 307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6497" h="307101">
                <a:moveTo>
                  <a:pt x="2800" y="24714"/>
                </a:moveTo>
                <a:lnTo>
                  <a:pt x="513546" y="8238"/>
                </a:lnTo>
                <a:lnTo>
                  <a:pt x="546497" y="0"/>
                </a:lnTo>
                <a:lnTo>
                  <a:pt x="534566" y="115330"/>
                </a:lnTo>
                <a:lnTo>
                  <a:pt x="516452" y="209381"/>
                </a:lnTo>
                <a:lnTo>
                  <a:pt x="494229" y="299997"/>
                </a:lnTo>
                <a:lnTo>
                  <a:pt x="0" y="307101"/>
                </a:lnTo>
                <a:cubicBezTo>
                  <a:pt x="933" y="212972"/>
                  <a:pt x="1867" y="118843"/>
                  <a:pt x="2800" y="2471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3121992" y="4828659"/>
            <a:ext cx="1617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SEVENTH WAVE ANALYTICS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68737" y="3264072"/>
            <a:ext cx="58221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15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21815" y="4341780"/>
            <a:ext cx="4395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th</a:t>
            </a:r>
            <a:endParaRPr lang="en-GB" sz="1000" dirty="0" smtClean="0"/>
          </a:p>
          <a:p>
            <a:pPr algn="r"/>
            <a:r>
              <a:rPr lang="en-GB" sz="1000" dirty="0" smtClean="0"/>
              <a:t>W   </a:t>
            </a:r>
          </a:p>
          <a:p>
            <a:pPr algn="r"/>
            <a:r>
              <a:rPr lang="en-GB" sz="1000" dirty="0" smtClean="0"/>
              <a:t>A      </a:t>
            </a:r>
            <a:endParaRPr lang="en-GB" sz="1000" dirty="0"/>
          </a:p>
        </p:txBody>
      </p:sp>
      <p:sp>
        <p:nvSpPr>
          <p:cNvPr id="39" name="Rectangle 38"/>
          <p:cNvSpPr/>
          <p:nvPr/>
        </p:nvSpPr>
        <p:spPr>
          <a:xfrm>
            <a:off x="2609550" y="4847162"/>
            <a:ext cx="512442" cy="913966"/>
          </a:xfrm>
          <a:prstGeom prst="rect">
            <a:avLst/>
          </a:prstGeom>
          <a:gradFill flip="none" rotWithShape="1">
            <a:gsLst>
              <a:gs pos="88000">
                <a:srgbClr val="FFFFFF"/>
              </a:gs>
              <a:gs pos="13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7104871" y="5043224"/>
            <a:ext cx="1954984" cy="420947"/>
          </a:xfrm>
          <a:custGeom>
            <a:avLst/>
            <a:gdLst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461319 w 626075"/>
              <a:gd name="connsiteY5" fmla="*/ 313038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614144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161700 w 626075"/>
              <a:gd name="connsiteY0" fmla="*/ 15085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614144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161700 w 626075"/>
              <a:gd name="connsiteY7" fmla="*/ 15085 h 313038"/>
              <a:gd name="connsiteX0" fmla="*/ 968 w 465343"/>
              <a:gd name="connsiteY0" fmla="*/ 15085 h 299997"/>
              <a:gd name="connsiteX1" fmla="*/ 432392 w 465343"/>
              <a:gd name="connsiteY1" fmla="*/ 8238 h 299997"/>
              <a:gd name="connsiteX2" fmla="*/ 465343 w 465343"/>
              <a:gd name="connsiteY2" fmla="*/ 0 h 299997"/>
              <a:gd name="connsiteX3" fmla="*/ 453412 w 465343"/>
              <a:gd name="connsiteY3" fmla="*/ 115330 h 299997"/>
              <a:gd name="connsiteX4" fmla="*/ 435298 w 465343"/>
              <a:gd name="connsiteY4" fmla="*/ 209381 h 299997"/>
              <a:gd name="connsiteX5" fmla="*/ 413075 w 465343"/>
              <a:gd name="connsiteY5" fmla="*/ 299997 h 299997"/>
              <a:gd name="connsiteX6" fmla="*/ 0 w 465343"/>
              <a:gd name="connsiteY6" fmla="*/ 298595 h 299997"/>
              <a:gd name="connsiteX7" fmla="*/ 968 w 465343"/>
              <a:gd name="connsiteY7" fmla="*/ 15085 h 299997"/>
              <a:gd name="connsiteX0" fmla="*/ 968 w 484820"/>
              <a:gd name="connsiteY0" fmla="*/ 15085 h 299997"/>
              <a:gd name="connsiteX1" fmla="*/ 432392 w 484820"/>
              <a:gd name="connsiteY1" fmla="*/ 8238 h 299997"/>
              <a:gd name="connsiteX2" fmla="*/ 484820 w 484820"/>
              <a:gd name="connsiteY2" fmla="*/ 0 h 299997"/>
              <a:gd name="connsiteX3" fmla="*/ 453412 w 484820"/>
              <a:gd name="connsiteY3" fmla="*/ 115330 h 299997"/>
              <a:gd name="connsiteX4" fmla="*/ 435298 w 484820"/>
              <a:gd name="connsiteY4" fmla="*/ 209381 h 299997"/>
              <a:gd name="connsiteX5" fmla="*/ 413075 w 484820"/>
              <a:gd name="connsiteY5" fmla="*/ 299997 h 299997"/>
              <a:gd name="connsiteX6" fmla="*/ 0 w 484820"/>
              <a:gd name="connsiteY6" fmla="*/ 298595 h 299997"/>
              <a:gd name="connsiteX7" fmla="*/ 968 w 484820"/>
              <a:gd name="connsiteY7" fmla="*/ 15085 h 299997"/>
              <a:gd name="connsiteX0" fmla="*/ 968 w 484820"/>
              <a:gd name="connsiteY0" fmla="*/ 15085 h 299997"/>
              <a:gd name="connsiteX1" fmla="*/ 432392 w 484820"/>
              <a:gd name="connsiteY1" fmla="*/ 8238 h 299997"/>
              <a:gd name="connsiteX2" fmla="*/ 484820 w 484820"/>
              <a:gd name="connsiteY2" fmla="*/ 0 h 299997"/>
              <a:gd name="connsiteX3" fmla="*/ 464542 w 484820"/>
              <a:gd name="connsiteY3" fmla="*/ 128014 h 299997"/>
              <a:gd name="connsiteX4" fmla="*/ 435298 w 484820"/>
              <a:gd name="connsiteY4" fmla="*/ 209381 h 299997"/>
              <a:gd name="connsiteX5" fmla="*/ 413075 w 484820"/>
              <a:gd name="connsiteY5" fmla="*/ 299997 h 299997"/>
              <a:gd name="connsiteX6" fmla="*/ 0 w 484820"/>
              <a:gd name="connsiteY6" fmla="*/ 298595 h 299997"/>
              <a:gd name="connsiteX7" fmla="*/ 968 w 484820"/>
              <a:gd name="connsiteY7" fmla="*/ 15085 h 299997"/>
              <a:gd name="connsiteX0" fmla="*/ 968 w 484820"/>
              <a:gd name="connsiteY0" fmla="*/ 15085 h 299997"/>
              <a:gd name="connsiteX1" fmla="*/ 432392 w 484820"/>
              <a:gd name="connsiteY1" fmla="*/ 8238 h 299997"/>
              <a:gd name="connsiteX2" fmla="*/ 484820 w 484820"/>
              <a:gd name="connsiteY2" fmla="*/ 0 h 299997"/>
              <a:gd name="connsiteX3" fmla="*/ 464542 w 484820"/>
              <a:gd name="connsiteY3" fmla="*/ 128014 h 299997"/>
              <a:gd name="connsiteX4" fmla="*/ 454775 w 484820"/>
              <a:gd name="connsiteY4" fmla="*/ 209381 h 299997"/>
              <a:gd name="connsiteX5" fmla="*/ 413075 w 484820"/>
              <a:gd name="connsiteY5" fmla="*/ 299997 h 299997"/>
              <a:gd name="connsiteX6" fmla="*/ 0 w 484820"/>
              <a:gd name="connsiteY6" fmla="*/ 298595 h 299997"/>
              <a:gd name="connsiteX7" fmla="*/ 968 w 484820"/>
              <a:gd name="connsiteY7" fmla="*/ 15085 h 299997"/>
              <a:gd name="connsiteX0" fmla="*/ 968 w 484820"/>
              <a:gd name="connsiteY0" fmla="*/ 15085 h 299997"/>
              <a:gd name="connsiteX1" fmla="*/ 432392 w 484820"/>
              <a:gd name="connsiteY1" fmla="*/ 8238 h 299997"/>
              <a:gd name="connsiteX2" fmla="*/ 484820 w 484820"/>
              <a:gd name="connsiteY2" fmla="*/ 0 h 299997"/>
              <a:gd name="connsiteX3" fmla="*/ 464542 w 484820"/>
              <a:gd name="connsiteY3" fmla="*/ 128014 h 299997"/>
              <a:gd name="connsiteX4" fmla="*/ 454775 w 484820"/>
              <a:gd name="connsiteY4" fmla="*/ 209381 h 299997"/>
              <a:gd name="connsiteX5" fmla="*/ 436725 w 484820"/>
              <a:gd name="connsiteY5" fmla="*/ 299997 h 299997"/>
              <a:gd name="connsiteX6" fmla="*/ 0 w 484820"/>
              <a:gd name="connsiteY6" fmla="*/ 298595 h 299997"/>
              <a:gd name="connsiteX7" fmla="*/ 968 w 484820"/>
              <a:gd name="connsiteY7" fmla="*/ 15085 h 299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820" h="299997">
                <a:moveTo>
                  <a:pt x="968" y="15085"/>
                </a:moveTo>
                <a:lnTo>
                  <a:pt x="432392" y="8238"/>
                </a:lnTo>
                <a:lnTo>
                  <a:pt x="484820" y="0"/>
                </a:lnTo>
                <a:lnTo>
                  <a:pt x="464542" y="128014"/>
                </a:lnTo>
                <a:lnTo>
                  <a:pt x="454775" y="209381"/>
                </a:lnTo>
                <a:lnTo>
                  <a:pt x="436725" y="299997"/>
                </a:lnTo>
                <a:lnTo>
                  <a:pt x="0" y="298595"/>
                </a:lnTo>
                <a:cubicBezTo>
                  <a:pt x="323" y="204092"/>
                  <a:pt x="645" y="109588"/>
                  <a:pt x="968" y="15085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/>
          <a:srcRect l="4470" t="65845" r="8340" b="14754"/>
          <a:stretch/>
        </p:blipFill>
        <p:spPr>
          <a:xfrm>
            <a:off x="7060194" y="5467143"/>
            <a:ext cx="2768366" cy="18448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675857" y="3545137"/>
            <a:ext cx="66236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8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3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7107815" y="4795237"/>
            <a:ext cx="2073984" cy="264725"/>
          </a:xfrm>
          <a:custGeom>
            <a:avLst/>
            <a:gdLst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461319 w 626075"/>
              <a:gd name="connsiteY5" fmla="*/ 313038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35459 w 626075"/>
              <a:gd name="connsiteY4" fmla="*/ 222422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576648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82378 w 626075"/>
              <a:gd name="connsiteY0" fmla="*/ 24714 h 313038"/>
              <a:gd name="connsiteX1" fmla="*/ 593124 w 626075"/>
              <a:gd name="connsiteY1" fmla="*/ 8238 h 313038"/>
              <a:gd name="connsiteX2" fmla="*/ 626075 w 626075"/>
              <a:gd name="connsiteY2" fmla="*/ 0 h 313038"/>
              <a:gd name="connsiteX3" fmla="*/ 614144 w 626075"/>
              <a:gd name="connsiteY3" fmla="*/ 115330 h 313038"/>
              <a:gd name="connsiteX4" fmla="*/ 596030 w 626075"/>
              <a:gd name="connsiteY4" fmla="*/ 209381 h 313038"/>
              <a:gd name="connsiteX5" fmla="*/ 573807 w 626075"/>
              <a:gd name="connsiteY5" fmla="*/ 299997 h 313038"/>
              <a:gd name="connsiteX6" fmla="*/ 0 w 626075"/>
              <a:gd name="connsiteY6" fmla="*/ 313038 h 313038"/>
              <a:gd name="connsiteX7" fmla="*/ 82378 w 626075"/>
              <a:gd name="connsiteY7" fmla="*/ 24714 h 313038"/>
              <a:gd name="connsiteX0" fmla="*/ 2800 w 546497"/>
              <a:gd name="connsiteY0" fmla="*/ 24714 h 307101"/>
              <a:gd name="connsiteX1" fmla="*/ 513546 w 546497"/>
              <a:gd name="connsiteY1" fmla="*/ 8238 h 307101"/>
              <a:gd name="connsiteX2" fmla="*/ 546497 w 546497"/>
              <a:gd name="connsiteY2" fmla="*/ 0 h 307101"/>
              <a:gd name="connsiteX3" fmla="*/ 534566 w 546497"/>
              <a:gd name="connsiteY3" fmla="*/ 115330 h 307101"/>
              <a:gd name="connsiteX4" fmla="*/ 516452 w 546497"/>
              <a:gd name="connsiteY4" fmla="*/ 209381 h 307101"/>
              <a:gd name="connsiteX5" fmla="*/ 494229 w 546497"/>
              <a:gd name="connsiteY5" fmla="*/ 299997 h 307101"/>
              <a:gd name="connsiteX6" fmla="*/ 0 w 546497"/>
              <a:gd name="connsiteY6" fmla="*/ 307101 h 307101"/>
              <a:gd name="connsiteX7" fmla="*/ 2800 w 546497"/>
              <a:gd name="connsiteY7" fmla="*/ 24714 h 307101"/>
              <a:gd name="connsiteX0" fmla="*/ 2800 w 546497"/>
              <a:gd name="connsiteY0" fmla="*/ 24714 h 307101"/>
              <a:gd name="connsiteX1" fmla="*/ 513546 w 546497"/>
              <a:gd name="connsiteY1" fmla="*/ 8238 h 307101"/>
              <a:gd name="connsiteX2" fmla="*/ 546497 w 546497"/>
              <a:gd name="connsiteY2" fmla="*/ 0 h 307101"/>
              <a:gd name="connsiteX3" fmla="*/ 534566 w 546497"/>
              <a:gd name="connsiteY3" fmla="*/ 115330 h 307101"/>
              <a:gd name="connsiteX4" fmla="*/ 516452 w 546497"/>
              <a:gd name="connsiteY4" fmla="*/ 209381 h 307101"/>
              <a:gd name="connsiteX5" fmla="*/ 510489 w 546497"/>
              <a:gd name="connsiteY5" fmla="*/ 299997 h 307101"/>
              <a:gd name="connsiteX6" fmla="*/ 0 w 546497"/>
              <a:gd name="connsiteY6" fmla="*/ 307101 h 307101"/>
              <a:gd name="connsiteX7" fmla="*/ 2800 w 546497"/>
              <a:gd name="connsiteY7" fmla="*/ 24714 h 307101"/>
              <a:gd name="connsiteX0" fmla="*/ 2800 w 546497"/>
              <a:gd name="connsiteY0" fmla="*/ 24714 h 307101"/>
              <a:gd name="connsiteX1" fmla="*/ 513546 w 546497"/>
              <a:gd name="connsiteY1" fmla="*/ 8238 h 307101"/>
              <a:gd name="connsiteX2" fmla="*/ 546497 w 546497"/>
              <a:gd name="connsiteY2" fmla="*/ 0 h 307101"/>
              <a:gd name="connsiteX3" fmla="*/ 534566 w 546497"/>
              <a:gd name="connsiteY3" fmla="*/ 115330 h 307101"/>
              <a:gd name="connsiteX4" fmla="*/ 525321 w 546497"/>
              <a:gd name="connsiteY4" fmla="*/ 209381 h 307101"/>
              <a:gd name="connsiteX5" fmla="*/ 510489 w 546497"/>
              <a:gd name="connsiteY5" fmla="*/ 299997 h 307101"/>
              <a:gd name="connsiteX6" fmla="*/ 0 w 546497"/>
              <a:gd name="connsiteY6" fmla="*/ 307101 h 307101"/>
              <a:gd name="connsiteX7" fmla="*/ 2800 w 546497"/>
              <a:gd name="connsiteY7" fmla="*/ 24714 h 307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6497" h="307101">
                <a:moveTo>
                  <a:pt x="2800" y="24714"/>
                </a:moveTo>
                <a:lnTo>
                  <a:pt x="513546" y="8238"/>
                </a:lnTo>
                <a:lnTo>
                  <a:pt x="546497" y="0"/>
                </a:lnTo>
                <a:lnTo>
                  <a:pt x="534566" y="115330"/>
                </a:lnTo>
                <a:lnTo>
                  <a:pt x="525321" y="209381"/>
                </a:lnTo>
                <a:lnTo>
                  <a:pt x="510489" y="299997"/>
                </a:lnTo>
                <a:lnTo>
                  <a:pt x="0" y="307101"/>
                </a:lnTo>
                <a:cubicBezTo>
                  <a:pt x="933" y="212972"/>
                  <a:pt x="1867" y="118843"/>
                  <a:pt x="2800" y="2471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7572636" y="4795238"/>
            <a:ext cx="16177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SEVENTH WAVE ANALYTICS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19381" y="3230651"/>
            <a:ext cx="58221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dirty="0" smtClean="0">
                <a:latin typeface="Aldhabi" panose="01000000000000000000" pitchFamily="2" charset="-78"/>
                <a:cs typeface="Aldhabi" panose="01000000000000000000" pitchFamily="2" charset="-78"/>
              </a:rPr>
              <a:t>7</a:t>
            </a:r>
            <a:endParaRPr lang="en-GB" sz="115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72459" y="4308359"/>
            <a:ext cx="4395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 err="1" smtClean="0"/>
              <a:t>th</a:t>
            </a:r>
            <a:endParaRPr lang="en-GB" sz="1000" dirty="0" smtClean="0"/>
          </a:p>
          <a:p>
            <a:pPr algn="r"/>
            <a:r>
              <a:rPr lang="en-GB" sz="1000" dirty="0" smtClean="0"/>
              <a:t>W   </a:t>
            </a:r>
          </a:p>
          <a:p>
            <a:pPr algn="r"/>
            <a:r>
              <a:rPr lang="en-GB" sz="1000" dirty="0" smtClean="0"/>
              <a:t>A      </a:t>
            </a:r>
            <a:endParaRPr lang="en-GB" sz="1000" dirty="0"/>
          </a:p>
        </p:txBody>
      </p:sp>
      <p:sp>
        <p:nvSpPr>
          <p:cNvPr id="47" name="Rectangle 46"/>
          <p:cNvSpPr/>
          <p:nvPr/>
        </p:nvSpPr>
        <p:spPr>
          <a:xfrm>
            <a:off x="7060194" y="4813741"/>
            <a:ext cx="512442" cy="913966"/>
          </a:xfrm>
          <a:prstGeom prst="rect">
            <a:avLst/>
          </a:prstGeom>
          <a:gradFill flip="none" rotWithShape="1">
            <a:gsLst>
              <a:gs pos="88000">
                <a:srgbClr val="FFFFFF"/>
              </a:gs>
              <a:gs pos="13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604" y="2396290"/>
            <a:ext cx="2647950" cy="1724025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8971" y="2835425"/>
            <a:ext cx="1828800" cy="1419225"/>
          </a:xfrm>
          <a:prstGeom prst="rect">
            <a:avLst/>
          </a:prstGeom>
        </p:spPr>
      </p:pic>
      <p:cxnSp>
        <p:nvCxnSpPr>
          <p:cNvPr id="51" name="Straight Arrow Connector 50"/>
          <p:cNvCxnSpPr/>
          <p:nvPr/>
        </p:nvCxnSpPr>
        <p:spPr>
          <a:xfrm>
            <a:off x="2609550" y="3676650"/>
            <a:ext cx="332037" cy="485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278395" y="3279940"/>
            <a:ext cx="645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Control</a:t>
            </a:r>
          </a:p>
          <a:p>
            <a:r>
              <a:rPr lang="en-GB" sz="1200" dirty="0" smtClean="0"/>
              <a:t>tower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227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31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28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Aldhabi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phil@phildrew.net</dc:creator>
  <cp:lastModifiedBy>phil@phildrew.net</cp:lastModifiedBy>
  <cp:revision>6</cp:revision>
  <dcterms:created xsi:type="dcterms:W3CDTF">2015-04-11T21:39:06Z</dcterms:created>
  <dcterms:modified xsi:type="dcterms:W3CDTF">2015-04-11T22:29:45Z</dcterms:modified>
</cp:coreProperties>
</file>